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2D88C-1CB1-47FB-B941-22CE713927F8}" type="datetimeFigureOut">
              <a:rPr lang="pl-PL" smtClean="0"/>
              <a:t>10.11.2020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EB9B4-C17B-433B-B3BC-36699C72DF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2474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2D88C-1CB1-47FB-B941-22CE713927F8}" type="datetimeFigureOut">
              <a:rPr lang="pl-PL" smtClean="0"/>
              <a:t>10.11.2020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EB9B4-C17B-433B-B3BC-36699C72DF4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01796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l-PL" sz="6600" b="1" smtClean="0">
                <a:solidFill>
                  <a:srgbClr val="650E00"/>
                </a:solidFill>
              </a:rPr>
              <a:t>123 lata oczekiwań i nadziei...</a:t>
            </a:r>
            <a:endParaRPr lang="pl-PL" sz="6600" b="1">
              <a:solidFill>
                <a:srgbClr val="650E00"/>
              </a:solidFill>
            </a:endParaRPr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15909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20563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94027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l-PL" sz="3800" b="1" smtClean="0">
                <a:solidFill>
                  <a:srgbClr val="650E00"/>
                </a:solidFill>
              </a:rPr>
              <a:t>           </a:t>
            </a:r>
            <a:endParaRPr lang="pl-PL" sz="3800" b="1">
              <a:solidFill>
                <a:srgbClr val="650E00"/>
              </a:solidFill>
            </a:endParaRPr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74699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559890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039783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417608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139895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045667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459905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017724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500576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951404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343477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205085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" name="Obraz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74970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Pokaz na ekranie (4:3)</PresentationFormat>
  <Paragraphs>2</Paragraphs>
  <Slides>16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Motyw pakietu Office</vt:lpstr>
      <vt:lpstr>123 lata oczekiwań i nadziei...</vt:lpstr>
      <vt:lpstr>Prezentacja programu PowerPoint</vt:lpstr>
      <vt:lpstr>Prezentacja programu PowerPoint</vt:lpstr>
      <vt:lpstr>          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123 lata oczekiwań i nadziei...</dc:title>
  <dc:creator>HP</dc:creator>
  <cp:lastModifiedBy>HP</cp:lastModifiedBy>
  <cp:revision>1</cp:revision>
  <dcterms:created xsi:type="dcterms:W3CDTF">2020-11-10T08:41:36Z</dcterms:created>
  <dcterms:modified xsi:type="dcterms:W3CDTF">2020-11-10T08:41:36Z</dcterms:modified>
</cp:coreProperties>
</file>